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  <p:sldId id="308" r:id="rId44"/>
    <p:sldId id="309" r:id="rId45"/>
    <p:sldId id="310" r:id="rId46"/>
    <p:sldId id="313" r:id="rId47"/>
    <p:sldId id="311" r:id="rId48"/>
    <p:sldId id="312" r:id="rId49"/>
    <p:sldId id="314" r:id="rId50"/>
    <p:sldId id="315" r:id="rId51"/>
    <p:sldId id="316" r:id="rId52"/>
    <p:sldId id="317" r:id="rId53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55"/>
    </p:embeddedFont>
    <p:embeddedFont>
      <p:font typeface="Amatic SC" pitchFamily="2" charset="0"/>
      <p:regular r:id="rId56"/>
      <p:bold r:id="rId57"/>
    </p:embeddedFont>
    <p:embeddedFont>
      <p:font typeface="나눔고딕" panose="020D0604000000000000" pitchFamily="50" charset="-127"/>
      <p:regular r:id="rId58"/>
      <p:bold r:id="rId59"/>
    </p:embeddedFont>
    <p:embeddedFont>
      <p:font typeface="나눔손글씨 펜" panose="03040600000000000000" pitchFamily="66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함초롬바탕" panose="02030604000101010101" pitchFamily="18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  <p14:sldId id="308"/>
            <p14:sldId id="309"/>
            <p14:sldId id="310"/>
            <p14:sldId id="313"/>
            <p14:sldId id="311"/>
            <p14:sldId id="312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08" d="100"/>
          <a:sy n="10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5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미디어  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E53C1-EDA9-4B23-A1E2-A23487596FE2}"/>
              </a:ext>
            </a:extLst>
          </p:cNvPr>
          <p:cNvSpPr txBox="1"/>
          <p:nvPr/>
        </p:nvSpPr>
        <p:spPr>
          <a:xfrm>
            <a:off x="1156070" y="3107867"/>
            <a:ext cx="6839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&lt;EMBED&gt; </a:t>
            </a:r>
            <a:r>
              <a:rPr lang="ko-KR" altLang="en-US"/>
              <a:t>음악 </a:t>
            </a:r>
            <a:r>
              <a:rPr lang="en-US" altLang="ko-KR"/>
              <a:t>, </a:t>
            </a:r>
            <a:r>
              <a:rPr lang="ko-KR" altLang="en-US"/>
              <a:t>미디어를 삽입할수 있는 테그이다</a:t>
            </a:r>
            <a:r>
              <a:rPr lang="en-US" altLang="ko-KR"/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ea typeface="나눔손글씨 펜" panose="03040600000000000000" pitchFamily="66" charset="-127"/>
              </a:rPr>
              <a:t>미디어</a:t>
            </a:r>
            <a:r>
              <a:rPr lang="en-US" altLang="ko-KR">
                <a:ea typeface="나눔손글씨 펜" panose="03040600000000000000" pitchFamily="66" charset="-127"/>
              </a:rPr>
              <a:t>(</a:t>
            </a:r>
            <a:r>
              <a:rPr lang="ko-KR" altLang="en-US">
                <a:ea typeface="나눔손글씨 펜" panose="03040600000000000000" pitchFamily="66" charset="-127"/>
              </a:rPr>
              <a:t>영상을</a:t>
            </a:r>
            <a:r>
              <a:rPr lang="en-US" altLang="ko-KR">
                <a:ea typeface="나눔손글씨 펜" panose="03040600000000000000" pitchFamily="66" charset="-127"/>
              </a:rPr>
              <a:t>)</a:t>
            </a:r>
            <a:r>
              <a:rPr lang="ko-KR" altLang="en-US">
                <a:ea typeface="나눔손글씨 펜" panose="03040600000000000000" pitchFamily="66" charset="-127"/>
              </a:rPr>
              <a:t>를 삽입하는 테그 이다</a:t>
            </a:r>
            <a:r>
              <a:rPr lang="en-US" altLang="ko-KR"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&lt;audio&gt; </a:t>
            </a:r>
            <a:r>
              <a:rPr lang="ko-KR" altLang="en-US">
                <a:ea typeface="나눔손글씨 펜" panose="03040600000000000000" pitchFamily="66" charset="-127"/>
              </a:rPr>
              <a:t>음악을을 삽입 하는 테그 이다</a:t>
            </a:r>
            <a:r>
              <a:rPr lang="en-US" altLang="ko-KR">
                <a:ea typeface="나눔손글씨 펜" panose="03040600000000000000" pitchFamily="66" charset="-127"/>
              </a:rPr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지원 하는 코덱의 종류는 </a:t>
            </a:r>
            <a:endParaRPr lang="en-US" altLang="ko-KR"/>
          </a:p>
          <a:p>
            <a:r>
              <a:rPr lang="en-US" altLang="ko-KR"/>
              <a:t>MP3(*.mp3), Wave(*.wav, *.wave), MPEG4(*.mp4, *.m4v),</a:t>
            </a:r>
            <a:br>
              <a:rPr lang="ko-KR" altLang="en-US"/>
            </a:br>
            <a:r>
              <a:rPr lang="en-US" altLang="ko-KR"/>
              <a:t>Ogg(*.ogg, *.ogv), WebM(*.webm) </a:t>
            </a:r>
            <a:r>
              <a:rPr lang="ko-KR" altLang="en-US"/>
              <a:t>등의 파일이 있다</a:t>
            </a:r>
            <a:r>
              <a:rPr lang="en-US" altLang="ko-KR"/>
              <a:t>. </a:t>
            </a:r>
            <a:br>
              <a:rPr lang="ko-KR" altLang="en-US"/>
            </a:b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79AF5-9CE0-4327-B740-F59AE123E9F6}"/>
              </a:ext>
            </a:extLst>
          </p:cNvPr>
          <p:cNvSpPr txBox="1"/>
          <p:nvPr/>
        </p:nvSpPr>
        <p:spPr>
          <a:xfrm>
            <a:off x="1152128" y="1981855"/>
            <a:ext cx="683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a typeface="1훈떡볶이 R" panose="02020603020101020101" pitchFamily="18" charset="-127"/>
              </a:rPr>
              <a:t>미디어 테그 는 음악이나 동영상</a:t>
            </a:r>
            <a:r>
              <a:rPr lang="en-US" altLang="ko-KR">
                <a:ea typeface="1훈떡볶이 R" panose="02020603020101020101" pitchFamily="18" charset="-127"/>
              </a:rPr>
              <a:t>,</a:t>
            </a:r>
            <a:r>
              <a:rPr lang="ko-KR" altLang="en-US">
                <a:ea typeface="1훈떡볶이 R" panose="02020603020101020101" pitchFamily="18" charset="-127"/>
              </a:rPr>
              <a:t>플래시 를 삽입하는 테그 이다</a:t>
            </a:r>
            <a:r>
              <a:rPr lang="en-US" altLang="ko-KR">
                <a:ea typeface="1훈떡볶이 R" panose="02020603020101020101" pitchFamily="18" charset="-127"/>
              </a:rPr>
              <a:t>. </a:t>
            </a:r>
          </a:p>
          <a:p>
            <a:r>
              <a:rPr lang="ko-KR" altLang="en-US"/>
              <a:t>미디어 테그 에는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&lt;EMBED&gt; &lt;video&gt; &lt;audio&gt;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등의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테그들이 있다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97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61710" y="2060848"/>
            <a:ext cx="6420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 영상을 삽입 할수 있는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mp4,webm,ogg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세가지  확장자를 지원한다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단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사파리 브라우저는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지원되지 않는다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.) </a:t>
            </a:r>
          </a:p>
          <a:p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* IE9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버전부터 사용 가능한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6D822-2DDB-4260-8E64-3E347327B9D8}"/>
              </a:ext>
            </a:extLst>
          </p:cNvPr>
          <p:cNvSpPr txBox="1"/>
          <p:nvPr/>
        </p:nvSpPr>
        <p:spPr>
          <a:xfrm>
            <a:off x="1361710" y="3537203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테그의 속성에는 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type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 타입을 지정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autoplay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자동을 재생을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controls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재성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,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일시정지등 컨드롤바 표시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loop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무한 반복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width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넓이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height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높이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DA6-CD90-4BD4-9474-0BFC1C718B7F}"/>
              </a:ext>
            </a:extLst>
          </p:cNvPr>
          <p:cNvSpPr txBox="1"/>
          <p:nvPr/>
        </p:nvSpPr>
        <p:spPr>
          <a:xfrm>
            <a:off x="4139952" y="5568528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해당 속성 들은 </a:t>
            </a:r>
            <a:r>
              <a:rPr lang="en-US" altLang="ko-KR" sz="1200"/>
              <a:t>ture or false </a:t>
            </a:r>
            <a:r>
              <a:rPr lang="ko-KR" altLang="en-US" sz="1200"/>
              <a:t>값을 가진다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43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058884" y="2251218"/>
            <a:ext cx="710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&lt;video src="aaaaa.mp4" type="video/mp4" autoplay="true" controls="true" loop="true" width="500" height="500"&gt;</a:t>
            </a:r>
            <a:r>
              <a:rPr lang="ko-KR" altLang="en-US">
                <a:ea typeface="나눔손글씨 펜" panose="03040600000000000000" pitchFamily="66" charset="-127"/>
              </a:rPr>
              <a:t> </a:t>
            </a:r>
            <a:r>
              <a:rPr lang="en-US" altLang="ko-KR">
                <a:ea typeface="나눔손글씨 펜" panose="03040600000000000000" pitchFamily="66" charset="-127"/>
              </a:rPr>
              <a:t> </a:t>
            </a:r>
          </a:p>
          <a:p>
            <a:r>
              <a:rPr lang="ko-KR" altLang="en-US">
                <a:ea typeface="나눔손글씨 펜" panose="03040600000000000000" pitchFamily="66" charset="-127"/>
              </a:rPr>
              <a:t>지원 하지 않는 확장자 입니다</a:t>
            </a:r>
            <a:r>
              <a:rPr lang="en-US" altLang="ko-KR">
                <a:ea typeface="나눔손글씨 펜" panose="03040600000000000000" pitchFamily="66" charset="-127"/>
              </a:rPr>
              <a:t>. .&lt;!– </a:t>
            </a:r>
            <a:r>
              <a:rPr lang="ko-KR" altLang="en-US">
                <a:ea typeface="나눔손글씨 펜" panose="03040600000000000000" pitchFamily="66" charset="-127"/>
              </a:rPr>
              <a:t>해당 문자 는 요소를 사용하지 못할경우 출력된다</a:t>
            </a:r>
            <a:r>
              <a:rPr lang="en-US" altLang="ko-KR">
                <a:ea typeface="나눔손글씨 펜" panose="03040600000000000000" pitchFamily="66" charset="-127"/>
              </a:rPr>
              <a:t>.--&gt;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&lt;/video&gt;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0F0-D176-4B9A-A061-6B15CBF34859}"/>
              </a:ext>
            </a:extLst>
          </p:cNvPr>
          <p:cNvSpPr txBox="1"/>
          <p:nvPr/>
        </p:nvSpPr>
        <p:spPr>
          <a:xfrm>
            <a:off x="777257" y="3721936"/>
            <a:ext cx="802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&lt;video autoplay="true" controls="true" loop="true" width="500" height="500"&gt;</a:t>
            </a:r>
            <a:r>
              <a:rPr lang="ko-KR" altLang="en-US">
                <a:ea typeface="+mj-ea"/>
              </a:rPr>
              <a:t> </a:t>
            </a:r>
            <a:endParaRPr lang="en-US" altLang="ko-KR">
              <a:ea typeface="+mj-ea"/>
            </a:endParaRP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src="aaaaa.mp4" type="video/mp4" &gt;</a:t>
            </a: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 ogg" type="video/ogg" &gt;  </a:t>
            </a:r>
          </a:p>
          <a:p>
            <a:r>
              <a:rPr lang="ko-KR" altLang="en-US">
                <a:ea typeface="+mj-ea"/>
              </a:rPr>
              <a:t>지원하지 않습니다</a:t>
            </a:r>
            <a:r>
              <a:rPr lang="en-US" altLang="ko-KR">
                <a:ea typeface="+mj-ea"/>
              </a:rPr>
              <a:t>.&lt;!– </a:t>
            </a:r>
            <a:r>
              <a:rPr lang="ko-KR" altLang="en-US">
                <a:ea typeface="+mj-ea"/>
              </a:rPr>
              <a:t>해당 문자 는 요소를 사용하지 못할경우 출력된다</a:t>
            </a:r>
            <a:r>
              <a:rPr lang="en-US" altLang="ko-KR">
                <a:ea typeface="+mj-ea"/>
              </a:rPr>
              <a:t>.--&gt;</a:t>
            </a:r>
          </a:p>
          <a:p>
            <a:r>
              <a:rPr lang="en-US" altLang="ko-KR">
                <a:ea typeface="+mj-ea"/>
              </a:rPr>
              <a:t>&lt;/video&gt;</a:t>
            </a:r>
            <a:endParaRPr lang="ko-KR" altLang="en-US"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7DA6C-04A8-446B-B349-5DADEC60843F}"/>
              </a:ext>
            </a:extLst>
          </p:cNvPr>
          <p:cNvSpPr txBox="1"/>
          <p:nvPr/>
        </p:nvSpPr>
        <p:spPr>
          <a:xfrm>
            <a:off x="3779912" y="5466840"/>
            <a:ext cx="4179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source </a:t>
            </a:r>
            <a:r>
              <a:rPr lang="ko-KR" altLang="en-US" sz="1100"/>
              <a:t>속성은 속성자체 만으로는 할수있는것이 없으며 </a:t>
            </a:r>
            <a:r>
              <a:rPr lang="en-US" altLang="ko-KR" sz="1100"/>
              <a:t>type </a:t>
            </a:r>
            <a:r>
              <a:rPr lang="ko-KR" altLang="en-US" sz="1100"/>
              <a:t>속성을 이용하여 미디어를 사용 가능 한지 판단해 준다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10305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57243" y="2143265"/>
            <a:ext cx="839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는  음악을 삽입 할수 있는 테그이다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테그는 </a:t>
            </a:r>
            <a:r>
              <a:rPr lang="en-US" altLang="ko-KR">
                <a:latin typeface="+mn-ea"/>
              </a:rPr>
              <a:t>mp3,wav,ogg </a:t>
            </a:r>
            <a:r>
              <a:rPr lang="ko-KR" altLang="en-US">
                <a:latin typeface="+mn-ea"/>
              </a:rPr>
              <a:t>세가지  확장자를 지원한다</a:t>
            </a:r>
            <a:r>
              <a:rPr lang="en-US" altLang="ko-KR">
                <a:latin typeface="+mn-ea"/>
              </a:rPr>
              <a:t>.</a:t>
            </a:r>
          </a:p>
          <a:p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브라우저 마다 지원 하는 확장 자가 다름으로 형식을 맞춰 줘야 한다</a:t>
            </a:r>
            <a:r>
              <a:rPr lang="en-US" altLang="ko-KR">
                <a:latin typeface="+mn-ea"/>
              </a:rPr>
              <a:t>. ) 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  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53FE-FF7F-4B22-8972-6A200F2E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09" y="3686841"/>
            <a:ext cx="6657641" cy="1976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F3FD3-8E7B-42BD-82FE-D9430DCF04F2}"/>
              </a:ext>
            </a:extLst>
          </p:cNvPr>
          <p:cNvSpPr txBox="1"/>
          <p:nvPr/>
        </p:nvSpPr>
        <p:spPr>
          <a:xfrm>
            <a:off x="1131034" y="3414035"/>
            <a:ext cx="31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브라우저 별 지원 확장자 목록룍</a:t>
            </a:r>
          </a:p>
        </p:txBody>
      </p:sp>
    </p:spTree>
    <p:extLst>
      <p:ext uri="{BB962C8B-B14F-4D97-AF65-F5344CB8AC3E}">
        <p14:creationId xmlns:p14="http://schemas.microsoft.com/office/powerpoint/2010/main" val="1413137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562699" y="2587015"/>
            <a:ext cx="213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en-US" altLang="ko-KR">
                <a:ea typeface="나눔손글씨 펜" panose="03040600000000000000" pitchFamily="66" charset="-127"/>
              </a:rPr>
              <a:t>audio</a:t>
            </a:r>
            <a:r>
              <a:rPr lang="en-US" altLang="ko-KR"/>
              <a:t>&gt; </a:t>
            </a:r>
            <a:r>
              <a:rPr lang="ko-KR" altLang="en-US"/>
              <a:t>속성에는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D403-7DBD-4EB2-B180-32F8FCD4C3ED}"/>
              </a:ext>
            </a:extLst>
          </p:cNvPr>
          <p:cNvSpPr txBox="1"/>
          <p:nvPr/>
        </p:nvSpPr>
        <p:spPr>
          <a:xfrm>
            <a:off x="1619672" y="3140968"/>
            <a:ext cx="4146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src :  </a:t>
            </a:r>
            <a:r>
              <a:rPr lang="ko-KR" altLang="en-US"/>
              <a:t>음악 파일의 경로 설정</a:t>
            </a:r>
            <a:endParaRPr lang="en-US" altLang="ko-KR"/>
          </a:p>
          <a:p>
            <a:r>
              <a:rPr lang="en-US" altLang="ko-KR"/>
              <a:t>controls : </a:t>
            </a:r>
            <a:r>
              <a:rPr lang="ko-KR" altLang="en-US"/>
              <a:t>음악의 재생 도구 출력 설정 </a:t>
            </a:r>
            <a:endParaRPr lang="en-US" altLang="ko-KR"/>
          </a:p>
          <a:p>
            <a:r>
              <a:rPr lang="en-US" altLang="ko-KR"/>
              <a:t>autoplay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음악의 반복설정 </a:t>
            </a:r>
            <a:endParaRPr lang="en-US" altLang="ko-KR"/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3E27A-B020-47A8-AE9B-5D6E51B0A304}"/>
              </a:ext>
            </a:extLst>
          </p:cNvPr>
          <p:cNvSpPr txBox="1"/>
          <p:nvPr/>
        </p:nvSpPr>
        <p:spPr>
          <a:xfrm>
            <a:off x="3275856" y="496917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*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audio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테그는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IE8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이하 버전에서는 사용할수 없다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ko-KR" alt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654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475656" y="2718456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src=“aaa.mp3" type="video/mp3" autoplay="true" controls="true" loop="true" width="500" height="500"&gt;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3075C-0300-4796-A54A-E395C7C8289F}"/>
              </a:ext>
            </a:extLst>
          </p:cNvPr>
          <p:cNvSpPr txBox="1"/>
          <p:nvPr/>
        </p:nvSpPr>
        <p:spPr>
          <a:xfrm>
            <a:off x="1475656" y="4077072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autoplay="true" controls="true" loop="true" &gt;</a:t>
            </a:r>
          </a:p>
          <a:p>
            <a:r>
              <a:rPr lang="en-US" altLang="ko-KR">
                <a:ea typeface="+mj-ea"/>
              </a:rPr>
              <a:t>&lt;source src="aaaasfaf.mp3" type="audio/mp3"&gt;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6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361710" y="2636912"/>
            <a:ext cx="642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음악이나 동영상 데이터를 삽입하고자 할 때 사용하는 태그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380456" y="3251592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속성에는 </a:t>
            </a:r>
            <a:endParaRPr lang="en-US" altLang="ko-KR"/>
          </a:p>
          <a:p>
            <a:r>
              <a:rPr lang="en-US" altLang="ko-KR"/>
              <a:t>src : </a:t>
            </a:r>
            <a:r>
              <a:rPr lang="ko-KR" altLang="en-US"/>
              <a:t>음악 혹은 동영상 파일의 위치</a:t>
            </a:r>
            <a:r>
              <a:rPr lang="en-US" altLang="ko-KR"/>
              <a:t>(</a:t>
            </a:r>
            <a:r>
              <a:rPr lang="ko-KR" altLang="en-US"/>
              <a:t>경로</a:t>
            </a:r>
            <a:r>
              <a:rPr lang="en-US" altLang="ko-KR"/>
              <a:t>)</a:t>
            </a:r>
            <a:r>
              <a:rPr lang="ko-KR" altLang="en-US"/>
              <a:t> 설정</a:t>
            </a:r>
            <a:endParaRPr lang="en-US" altLang="ko-KR"/>
          </a:p>
          <a:p>
            <a:r>
              <a:rPr lang="en-US" altLang="ko-KR"/>
              <a:t>width : </a:t>
            </a:r>
            <a:r>
              <a:rPr lang="ko-KR" altLang="en-US"/>
              <a:t>플레이어의 너비 지정 </a:t>
            </a:r>
            <a:endParaRPr lang="en-US" altLang="ko-KR"/>
          </a:p>
          <a:p>
            <a:r>
              <a:rPr lang="en-US" altLang="ko-KR"/>
              <a:t>height : </a:t>
            </a:r>
            <a:r>
              <a:rPr lang="ko-KR" altLang="en-US"/>
              <a:t>플레이어의 높이 지정</a:t>
            </a:r>
            <a:br>
              <a:rPr lang="ko-KR" altLang="en-US"/>
            </a:br>
            <a:r>
              <a:rPr lang="en-US" altLang="ko-KR"/>
              <a:t>autostart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반복 여부 지정 </a:t>
            </a:r>
            <a:endParaRPr lang="en-US" altLang="ko-KR"/>
          </a:p>
          <a:p>
            <a:r>
              <a:rPr lang="en-US" altLang="ko-KR"/>
              <a:t>hidden : </a:t>
            </a:r>
            <a:r>
              <a:rPr lang="ko-KR" altLang="en-US"/>
              <a:t>플레이어 화면 표지 지정 </a:t>
            </a:r>
          </a:p>
        </p:txBody>
      </p:sp>
    </p:spTree>
    <p:extLst>
      <p:ext uri="{BB962C8B-B14F-4D97-AF65-F5344CB8AC3E}">
        <p14:creationId xmlns:p14="http://schemas.microsoft.com/office/powerpoint/2010/main" val="240236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759250" y="3244794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SRC=“aaa.mp3" HIDDEN="true"&gt;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48A7-5414-477B-92D0-BAF3D970E272}"/>
              </a:ext>
            </a:extLst>
          </p:cNvPr>
          <p:cNvSpPr txBox="1"/>
          <p:nvPr/>
        </p:nvSpPr>
        <p:spPr>
          <a:xfrm>
            <a:off x="1759250" y="4149080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SRC=“aaa.mp4" WIDTH="400" HEIGHT="250"&gt;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C85EA-10EF-43AE-9319-455E50D64D78}"/>
              </a:ext>
            </a:extLst>
          </p:cNvPr>
          <p:cNvSpPr/>
          <p:nvPr/>
        </p:nvSpPr>
        <p:spPr>
          <a:xfrm>
            <a:off x="1696084" y="2850832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음악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5A150-291C-4A79-B93B-D676B7165452}"/>
              </a:ext>
            </a:extLst>
          </p:cNvPr>
          <p:cNvSpPr/>
          <p:nvPr/>
        </p:nvSpPr>
        <p:spPr>
          <a:xfrm>
            <a:off x="1759250" y="3695230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331753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840383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1926</Words>
  <Application>Microsoft Office PowerPoint</Application>
  <PresentationFormat>화면 슬라이드 쇼(4:3)</PresentationFormat>
  <Paragraphs>389</Paragraphs>
  <Slides>52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나눔손글씨 펜</vt:lpstr>
      <vt:lpstr>Amatic SC</vt:lpstr>
      <vt:lpstr>Arial</vt:lpstr>
      <vt:lpstr>1훈떡볶이 R</vt:lpstr>
      <vt:lpstr>맑은 고딕</vt:lpstr>
      <vt:lpstr>나눔고딕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89</cp:revision>
  <dcterms:created xsi:type="dcterms:W3CDTF">2011-09-02T09:01:33Z</dcterms:created>
  <dcterms:modified xsi:type="dcterms:W3CDTF">2019-04-24T17:54:41Z</dcterms:modified>
  <cp:category>Dev</cp:category>
  <cp:contentStatus/>
</cp:coreProperties>
</file>